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435" r:id="rId5"/>
    <p:sldId id="258" r:id="rId6"/>
    <p:sldId id="259" r:id="rId7"/>
    <p:sldId id="2439" r:id="rId8"/>
    <p:sldId id="2433" r:id="rId9"/>
    <p:sldId id="2444" r:id="rId10"/>
    <p:sldId id="2445" r:id="rId11"/>
    <p:sldId id="2446" r:id="rId12"/>
    <p:sldId id="2440" r:id="rId13"/>
    <p:sldId id="2442" r:id="rId14"/>
    <p:sldId id="2443" r:id="rId15"/>
    <p:sldId id="243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74" autoAdjust="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441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10/15/2018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jpe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10/15/2018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=""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=""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=""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=""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=""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=""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=""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=""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=""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=""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=""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=""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=""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=""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=""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=""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=""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=""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=""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=""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 descr="Accent block">
            <a:extLst>
              <a:ext uri="{FF2B5EF4-FFF2-40B4-BE49-F238E27FC236}">
                <a16:creationId xmlns="" xmlns:a16="http://schemas.microsoft.com/office/drawing/2014/main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8000" dirty="0" smtClean="0"/>
              <a:t>TWITTER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Tweet your life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231820"/>
            <a:ext cx="6043246" cy="60300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PERFORMANCE and SAFETY REQUIREMENTS</a:t>
            </a:r>
          </a:p>
          <a:p>
            <a:pPr marL="0" indent="0">
              <a:buNone/>
            </a:pPr>
            <a:r>
              <a:rPr lang="en-US" sz="2000" dirty="0" smtClean="0"/>
              <a:t>- </a:t>
            </a:r>
            <a:r>
              <a:rPr lang="en-US" sz="2200" dirty="0" smtClean="0"/>
              <a:t>UI elements respond to user input without noticeable lag.</a:t>
            </a:r>
          </a:p>
          <a:p>
            <a:pPr marL="0" indent="0">
              <a:buNone/>
            </a:pPr>
            <a:r>
              <a:rPr lang="en-US" sz="2200" dirty="0" smtClean="0"/>
              <a:t>- Updates respond in real time.</a:t>
            </a:r>
          </a:p>
          <a:p>
            <a:pPr marL="0" indent="0">
              <a:buNone/>
            </a:pPr>
            <a:r>
              <a:rPr lang="en-US" sz="2200" dirty="0" smtClean="0"/>
              <a:t>- Application available for use when run locally on a user’s system.</a:t>
            </a:r>
          </a:p>
          <a:p>
            <a:pPr marL="0" indent="0">
              <a:buNone/>
            </a:pPr>
            <a:r>
              <a:rPr lang="en-US" sz="2200" dirty="0" smtClean="0"/>
              <a:t>- User connected to server that handles all requests.</a:t>
            </a:r>
          </a:p>
          <a:p>
            <a:pPr marL="0" indent="0">
              <a:buNone/>
            </a:pPr>
            <a:r>
              <a:rPr lang="en-US" sz="2200" dirty="0" smtClean="0"/>
              <a:t>- All information safe in database.</a:t>
            </a:r>
          </a:p>
          <a:p>
            <a:pPr marL="0" indent="0">
              <a:buNone/>
            </a:pPr>
            <a:r>
              <a:rPr lang="en-US" sz="2200" dirty="0" smtClean="0"/>
              <a:t>- Data will be encrypted.</a:t>
            </a:r>
            <a:endParaRPr lang="en-US" sz="2200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952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231820"/>
            <a:ext cx="6043246" cy="603008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600" b="1" dirty="0" smtClean="0"/>
              <a:t>SECURITY REQUIREMENTS AND QUALITY ATTRIBUTES</a:t>
            </a:r>
          </a:p>
          <a:p>
            <a:pPr marL="0" indent="0">
              <a:buNone/>
            </a:pPr>
            <a:r>
              <a:rPr lang="en-US" sz="2400" b="1" dirty="0"/>
              <a:t>-</a:t>
            </a:r>
            <a:r>
              <a:rPr lang="en-US" sz="2400" dirty="0" smtClean="0"/>
              <a:t>One </a:t>
            </a:r>
            <a:r>
              <a:rPr lang="en-US" sz="2400" dirty="0"/>
              <a:t>individual cannot access the information of another user.</a:t>
            </a:r>
          </a:p>
          <a:p>
            <a:pPr marL="0" indent="0">
              <a:buNone/>
            </a:pPr>
            <a:r>
              <a:rPr lang="en-US" sz="2400" dirty="0"/>
              <a:t>- Security assured by using proper methods in every class.</a:t>
            </a:r>
          </a:p>
          <a:p>
            <a:pPr marL="0" indent="0">
              <a:buNone/>
            </a:pPr>
            <a:r>
              <a:rPr lang="en-US" sz="2400" dirty="0"/>
              <a:t>- Authentication system that </a:t>
            </a:r>
            <a:r>
              <a:rPr lang="en-US" sz="2400" dirty="0" smtClean="0"/>
              <a:t>authenticates </a:t>
            </a:r>
            <a:r>
              <a:rPr lang="en-US" sz="2400" dirty="0"/>
              <a:t>all users and gives registered access to the program</a:t>
            </a:r>
          </a:p>
          <a:p>
            <a:pPr marL="0" indent="0">
              <a:buNone/>
            </a:pPr>
            <a:r>
              <a:rPr lang="en-US" sz="2400" dirty="0"/>
              <a:t>- Availability</a:t>
            </a:r>
          </a:p>
          <a:p>
            <a:pPr marL="0" indent="0">
              <a:buNone/>
            </a:pPr>
            <a:r>
              <a:rPr lang="en-US" sz="2400" dirty="0"/>
              <a:t>- Usability</a:t>
            </a:r>
          </a:p>
          <a:p>
            <a:pPr marL="0" indent="0">
              <a:buNone/>
            </a:pPr>
            <a:endParaRPr lang="en-US" sz="2400" b="1" dirty="0" smtClean="0"/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718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Large Image of person at laptop in internet cafe">
            <a:extLst>
              <a:ext uri="{FF2B5EF4-FFF2-40B4-BE49-F238E27FC236}">
                <a16:creationId xmlns="" xmlns:a16="http://schemas.microsoft.com/office/drawing/2014/main" id="{BFA823F4-1B6F-4E9F-8515-0F87A0C174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 hidden="1">
            <a:extLst>
              <a:ext uri="{FF2B5EF4-FFF2-40B4-BE49-F238E27FC236}">
                <a16:creationId xmlns="" xmlns:a16="http://schemas.microsoft.com/office/drawing/2014/main" id="{E70920C0-10F4-4ECD-BDF3-CE993B7C8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Picture Slide</a:t>
            </a:r>
          </a:p>
        </p:txBody>
      </p:sp>
      <p:sp>
        <p:nvSpPr>
          <p:cNvPr id="5" name="Rectangle 13" descr="Accent block">
            <a:extLst>
              <a:ext uri="{FF2B5EF4-FFF2-40B4-BE49-F238E27FC236}">
                <a16:creationId xmlns="" xmlns:a16="http://schemas.microsoft.com/office/drawing/2014/main" id="{84970DCE-964B-4562-9633-71BA6A4DCB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82714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20000"/>
                </a:srgbClr>
              </a:gs>
              <a:gs pos="100000">
                <a:srgbClr val="E99757">
                  <a:alpha val="20000"/>
                </a:srgbClr>
              </a:gs>
              <a:gs pos="50000">
                <a:srgbClr val="A53F52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 descr="Accent block for text">
            <a:extLst>
              <a:ext uri="{FF2B5EF4-FFF2-40B4-BE49-F238E27FC236}">
                <a16:creationId xmlns="" xmlns:a16="http://schemas.microsoft.com/office/drawing/2014/main" id="{3C1F0EB8-D260-4FB6-ACF6-6E86B9A029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69046"/>
            <a:ext cx="4199467" cy="2048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76D4BFC2-69CA-4ED6-89E7-A9ADB571E7A4}"/>
              </a:ext>
            </a:extLst>
          </p:cNvPr>
          <p:cNvSpPr/>
          <p:nvPr/>
        </p:nvSpPr>
        <p:spPr>
          <a:xfrm>
            <a:off x="0" y="3624359"/>
            <a:ext cx="3939857" cy="17383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/>
          <a:p>
            <a:pPr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3200" dirty="0" smtClean="0">
                <a:solidFill>
                  <a:schemeClr val="bg1"/>
                </a:solidFill>
              </a:rPr>
              <a:t>THANK YOU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=""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5207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>
                <a:solidFill>
                  <a:schemeClr val="tx1"/>
                </a:solidFill>
              </a:rPr>
              <a:t>PURPOSE, DOCUMENT CONVENTIONS, TARGET GROUP, PRODUCT SCOPE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231820"/>
            <a:ext cx="6043246" cy="603008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2400" b="1" dirty="0" smtClean="0"/>
              <a:t>A social networking service that allows members to broadcast posts and to communicate.</a:t>
            </a:r>
          </a:p>
          <a:p>
            <a:pPr>
              <a:buFontTx/>
              <a:buChar char="-"/>
            </a:pPr>
            <a:r>
              <a:rPr lang="en-US" sz="2400" b="1" dirty="0" smtClean="0"/>
              <a:t>Character limit, hashtags, trending topics, direct messages, notifications, retweets.</a:t>
            </a:r>
          </a:p>
          <a:p>
            <a:pPr>
              <a:buFontTx/>
              <a:buChar char="-"/>
            </a:pPr>
            <a:r>
              <a:rPr lang="en-US" sz="2400" b="1" dirty="0" smtClean="0"/>
              <a:t>Social public, brands, businesses.</a:t>
            </a:r>
          </a:p>
          <a:p>
            <a:pPr>
              <a:buFontTx/>
              <a:buChar char="-"/>
            </a:pPr>
            <a:r>
              <a:rPr lang="en-US" sz="2400" b="1" dirty="0" smtClean="0"/>
              <a:t>Communicating, brand personally, generating leads,  researching trends, seeking feedback.</a:t>
            </a:r>
            <a:endParaRPr lang="en-US" sz="2400" b="1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=""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OVERALL DESCRIPTION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SUBTITLE GOES HERE</a:t>
            </a: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FB23516F-5305-41EC-8F71-A0D9ED57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OVERALL DESCRIPTION</a:t>
            </a:r>
            <a:endParaRPr lang="en-US" b="1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46" y="1072843"/>
            <a:ext cx="11022523" cy="517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=""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SYSTEM FEATURES</a:t>
            </a:r>
            <a:br>
              <a:rPr lang="en-US" b="1" dirty="0" smtClean="0"/>
            </a:br>
            <a:endParaRPr lang="en-US" b="1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881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231820"/>
            <a:ext cx="6043246" cy="6030084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AutoNum type="arabicPeriod"/>
            </a:pPr>
            <a:r>
              <a:rPr lang="en-US" sz="2200" b="1" dirty="0" smtClean="0"/>
              <a:t>SIGN-UP</a:t>
            </a:r>
          </a:p>
          <a:p>
            <a:pPr marL="0" indent="0">
              <a:buNone/>
            </a:pPr>
            <a:r>
              <a:rPr lang="en-US" sz="2200" dirty="0" smtClean="0"/>
              <a:t>- Provides registration form to new user, high priority.</a:t>
            </a:r>
          </a:p>
          <a:p>
            <a:pPr marL="0" indent="0">
              <a:buNone/>
            </a:pPr>
            <a:r>
              <a:rPr lang="en-US" sz="2200" b="1" dirty="0" smtClean="0"/>
              <a:t>2. SIGN-IN</a:t>
            </a:r>
          </a:p>
          <a:p>
            <a:pPr marL="0" indent="0">
              <a:buNone/>
            </a:pPr>
            <a:r>
              <a:rPr lang="en-US" sz="2200" dirty="0" smtClean="0"/>
              <a:t>-provides login method to get access to user’s registered account, medium priority.</a:t>
            </a:r>
          </a:p>
          <a:p>
            <a:pPr marL="0" indent="0">
              <a:buNone/>
            </a:pPr>
            <a:r>
              <a:rPr lang="en-US" sz="2200" b="1" dirty="0" smtClean="0"/>
              <a:t>3. PROFILE</a:t>
            </a:r>
          </a:p>
          <a:p>
            <a:pPr marL="0" indent="0">
              <a:buNone/>
            </a:pPr>
            <a:r>
              <a:rPr lang="en-US" sz="2200" dirty="0" smtClean="0"/>
              <a:t>-feature shows the profile of a user, medium priority. </a:t>
            </a:r>
          </a:p>
          <a:p>
            <a:pPr marL="0" indent="0">
              <a:buNone/>
            </a:pPr>
            <a:r>
              <a:rPr lang="en-US" sz="2200" b="1" dirty="0" smtClean="0"/>
              <a:t>4. CREATE TWEET</a:t>
            </a:r>
          </a:p>
          <a:p>
            <a:pPr marL="0" indent="0">
              <a:buNone/>
            </a:pPr>
            <a:r>
              <a:rPr lang="en-US" sz="2200" dirty="0" smtClean="0"/>
              <a:t>-the user get a message box through which he/she can tweet, high priority.</a:t>
            </a:r>
          </a:p>
          <a:p>
            <a:pPr marL="0" indent="0">
              <a:buNone/>
            </a:pPr>
            <a:r>
              <a:rPr lang="en-US" sz="2200" b="1" dirty="0" smtClean="0"/>
              <a:t>5. RETWEET</a:t>
            </a:r>
          </a:p>
          <a:p>
            <a:pPr>
              <a:buFontTx/>
              <a:buChar char="-"/>
            </a:pPr>
            <a:r>
              <a:rPr lang="en-US" sz="2200" dirty="0" smtClean="0"/>
              <a:t>User can retweet/share here, medium priority.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92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231820"/>
            <a:ext cx="6043246" cy="603008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b="1" dirty="0" smtClean="0"/>
              <a:t>6. VIEW TWEETS</a:t>
            </a:r>
          </a:p>
          <a:p>
            <a:pPr marL="0" indent="0">
              <a:buNone/>
            </a:pPr>
            <a:r>
              <a:rPr lang="en-US" sz="2200" dirty="0" smtClean="0"/>
              <a:t>- user’s access to newsfeed/all tweets</a:t>
            </a:r>
            <a:r>
              <a:rPr lang="en-US" sz="2200" dirty="0" smtClean="0"/>
              <a:t>, high priority.</a:t>
            </a:r>
          </a:p>
          <a:p>
            <a:pPr marL="0" indent="0">
              <a:buNone/>
            </a:pPr>
            <a:r>
              <a:rPr lang="en-US" sz="2200" b="1" dirty="0" smtClean="0"/>
              <a:t>7. LIKE AND REPLAY</a:t>
            </a:r>
          </a:p>
          <a:p>
            <a:pPr marL="0" indent="0">
              <a:buNone/>
            </a:pPr>
            <a:r>
              <a:rPr lang="en-US" sz="2200" dirty="0" smtClean="0"/>
              <a:t>-user can apply like and replay option to a tweet,  medium priority.</a:t>
            </a:r>
          </a:p>
          <a:p>
            <a:pPr marL="0" indent="0">
              <a:buNone/>
            </a:pPr>
            <a:r>
              <a:rPr lang="en-US" sz="2200" b="1" dirty="0" smtClean="0"/>
              <a:t>8. HASHTAGS</a:t>
            </a:r>
          </a:p>
          <a:p>
            <a:pPr marL="0" indent="0">
              <a:buNone/>
            </a:pPr>
            <a:r>
              <a:rPr lang="en-US" sz="2200" dirty="0" smtClean="0"/>
              <a:t>-user can like, replay, categorize tweets, shows you tweets that includes that particular hashtag, high priority.</a:t>
            </a:r>
          </a:p>
          <a:p>
            <a:pPr marL="0" indent="0">
              <a:buNone/>
            </a:pPr>
            <a:r>
              <a:rPr lang="en-US" sz="2200" b="1" dirty="0" smtClean="0"/>
              <a:t>9. ADMIN PANEL</a:t>
            </a:r>
          </a:p>
          <a:p>
            <a:pPr marL="0" indent="0">
              <a:buNone/>
            </a:pPr>
            <a:r>
              <a:rPr lang="en-US" sz="2200" dirty="0" smtClean="0"/>
              <a:t>- The managing platform, also used to manage some special features/ high priority.</a:t>
            </a:r>
            <a:endParaRPr lang="en-US" sz="2200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441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=""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NON-FUNCTIONAL REQUIREMENTS</a:t>
            </a:r>
            <a:endParaRPr lang="en-US" b="1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070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cal_Presentation_01_AS - v5" id="{E8D6DDC5-0F6D-45B7-B131-D0E18166558C}" vid="{A5BE99D8-16B2-4823-A7C9-A4C93BD888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264107-8248-43DA-8012-F707E0E46E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0C9F62E-0773-4164-B986-3E326BE687C9}">
  <ds:schemaRefs>
    <ds:schemaRef ds:uri="http://schemas.microsoft.com/office/2006/metadata/properties"/>
    <ds:schemaRef ds:uri="http://schemas.microsoft.com/office/2006/documentManagement/types"/>
    <ds:schemaRef ds:uri="http://purl.org/dc/terms/"/>
    <ds:schemaRef ds:uri="6dc4bcd6-49db-4c07-9060-8acfc67cef9f"/>
    <ds:schemaRef ds:uri="http://purl.org/dc/dcmitype/"/>
    <ds:schemaRef ds:uri="fb0879af-3eba-417a-a55a-ffe6dcd6ca77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schemas.microsoft.com/sharepoint/v3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3C5BC67-BC5F-49A0-B382-4FB47F800C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0</TotalTime>
  <Words>349</Words>
  <Application>Microsoft Office PowerPoint</Application>
  <PresentationFormat>Widescreen</PresentationFormat>
  <Paragraphs>56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Bebas</vt:lpstr>
      <vt:lpstr>Calibri</vt:lpstr>
      <vt:lpstr>Calibri Light</vt:lpstr>
      <vt:lpstr>Gill Sans</vt:lpstr>
      <vt:lpstr>Office Theme</vt:lpstr>
      <vt:lpstr>TWITTER</vt:lpstr>
      <vt:lpstr>INTRODUCTION</vt:lpstr>
      <vt:lpstr>PowerPoint Presentation</vt:lpstr>
      <vt:lpstr>OVERALL DESCRIPTION</vt:lpstr>
      <vt:lpstr>OVERALL DESCRIPTION</vt:lpstr>
      <vt:lpstr>SYSTEM FEATURES </vt:lpstr>
      <vt:lpstr>PowerPoint Presentation</vt:lpstr>
      <vt:lpstr>PowerPoint Presentation</vt:lpstr>
      <vt:lpstr>NON-FUNCTIONAL REQUIREMENTS</vt:lpstr>
      <vt:lpstr>PowerPoint Presentation</vt:lpstr>
      <vt:lpstr>PowerPoint Presentation</vt:lpstr>
      <vt:lpstr>Large Picture Slide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2018-10-14T19:09:54Z</dcterms:created>
  <dcterms:modified xsi:type="dcterms:W3CDTF">2018-10-15T06:28:29Z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